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16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288D1-1B8C-4C4D-B572-E6770E55381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80E6A-816E-489C-BF06-A59F40EDB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631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22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7C9B14-209A-4617-99AF-888BFC79F07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2235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520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1" y="2130426"/>
            <a:ext cx="10363200" cy="147002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0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1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2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3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4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5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6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27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D0EC5-20E7-43A0-B4A1-4401693D0F9A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C8291-481C-4E32-86D8-1D616D1A30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9184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3A8B4-E163-452A-8327-EEA2A04AAC21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13DC4-311C-42B8-9D9F-4F9B1CDE8D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614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761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6"/>
          </a:xfrm>
        </p:spPr>
        <p:txBody>
          <a:bodyPr anchor="b"/>
          <a:lstStyle>
            <a:lvl1pPr marL="0" indent="0">
              <a:buNone/>
              <a:defRPr sz="2328">
                <a:solidFill>
                  <a:schemeClr val="tx1">
                    <a:tint val="75000"/>
                  </a:schemeClr>
                </a:solidFill>
              </a:defRPr>
            </a:lvl1pPr>
            <a:lvl2pPr marL="540944" indent="0">
              <a:buNone/>
              <a:defRPr sz="2116">
                <a:solidFill>
                  <a:schemeClr val="tx1">
                    <a:tint val="75000"/>
                  </a:schemeClr>
                </a:solidFill>
              </a:defRPr>
            </a:lvl2pPr>
            <a:lvl3pPr marL="1081888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3pPr>
            <a:lvl4pPr marL="1622832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4pPr>
            <a:lvl5pPr marL="2163776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5pPr>
            <a:lvl6pPr marL="2704721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6pPr>
            <a:lvl7pPr marL="3245665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7pPr>
            <a:lvl8pPr marL="3786609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8pPr>
            <a:lvl9pPr marL="4327553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52A92-8DED-4DED-9F16-BCBC90A7A971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527C0-A00D-4272-86C0-D20266048E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674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13317" y="1679575"/>
            <a:ext cx="6314016" cy="4752976"/>
          </a:xfrm>
        </p:spPr>
        <p:txBody>
          <a:bodyPr/>
          <a:lstStyle>
            <a:lvl1pPr>
              <a:defRPr sz="3280"/>
            </a:lvl1pPr>
            <a:lvl2pPr>
              <a:defRPr sz="2857"/>
            </a:lvl2pPr>
            <a:lvl3pPr>
              <a:defRPr sz="2328"/>
            </a:lvl3pPr>
            <a:lvl4pPr>
              <a:defRPr sz="2116"/>
            </a:lvl4pPr>
            <a:lvl5pPr>
              <a:defRPr sz="2116"/>
            </a:lvl5pPr>
            <a:lvl6pPr>
              <a:defRPr sz="2116"/>
            </a:lvl6pPr>
            <a:lvl7pPr>
              <a:defRPr sz="2116"/>
            </a:lvl7pPr>
            <a:lvl8pPr>
              <a:defRPr sz="2116"/>
            </a:lvl8pPr>
            <a:lvl9pPr>
              <a:defRPr sz="211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230535" y="1679575"/>
            <a:ext cx="6314017" cy="4752976"/>
          </a:xfrm>
        </p:spPr>
        <p:txBody>
          <a:bodyPr/>
          <a:lstStyle>
            <a:lvl1pPr>
              <a:defRPr sz="3280"/>
            </a:lvl1pPr>
            <a:lvl2pPr>
              <a:defRPr sz="2857"/>
            </a:lvl2pPr>
            <a:lvl3pPr>
              <a:defRPr sz="2328"/>
            </a:lvl3pPr>
            <a:lvl4pPr>
              <a:defRPr sz="2116"/>
            </a:lvl4pPr>
            <a:lvl5pPr>
              <a:defRPr sz="2116"/>
            </a:lvl5pPr>
            <a:lvl6pPr>
              <a:defRPr sz="2116"/>
            </a:lvl6pPr>
            <a:lvl7pPr>
              <a:defRPr sz="2116"/>
            </a:lvl7pPr>
            <a:lvl8pPr>
              <a:defRPr sz="2116"/>
            </a:lvl8pPr>
            <a:lvl9pPr>
              <a:defRPr sz="211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FA923-0C8B-4E5A-93CA-4CCA8DE7BB3D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34AAB-0396-42E3-A392-C152E4B600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3632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1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857" b="1"/>
            </a:lvl1pPr>
            <a:lvl2pPr marL="540944" indent="0">
              <a:buNone/>
              <a:defRPr sz="2328" b="1"/>
            </a:lvl2pPr>
            <a:lvl3pPr marL="1081888" indent="0">
              <a:buNone/>
              <a:defRPr sz="2116" b="1"/>
            </a:lvl3pPr>
            <a:lvl4pPr marL="1622832" indent="0">
              <a:buNone/>
              <a:defRPr sz="1905" b="1"/>
            </a:lvl4pPr>
            <a:lvl5pPr marL="2163776" indent="0">
              <a:buNone/>
              <a:defRPr sz="1905" b="1"/>
            </a:lvl5pPr>
            <a:lvl6pPr marL="2704721" indent="0">
              <a:buNone/>
              <a:defRPr sz="1905" b="1"/>
            </a:lvl6pPr>
            <a:lvl7pPr marL="3245665" indent="0">
              <a:buNone/>
              <a:defRPr sz="1905" b="1"/>
            </a:lvl7pPr>
            <a:lvl8pPr marL="3786609" indent="0">
              <a:buNone/>
              <a:defRPr sz="1905" b="1"/>
            </a:lvl8pPr>
            <a:lvl9pPr marL="4327553" indent="0">
              <a:buNone/>
              <a:defRPr sz="190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1" y="2174876"/>
            <a:ext cx="5386917" cy="3951288"/>
          </a:xfrm>
        </p:spPr>
        <p:txBody>
          <a:bodyPr/>
          <a:lstStyle>
            <a:lvl1pPr>
              <a:defRPr sz="2857"/>
            </a:lvl1pPr>
            <a:lvl2pPr>
              <a:defRPr sz="2328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857" b="1"/>
            </a:lvl1pPr>
            <a:lvl2pPr marL="540944" indent="0">
              <a:buNone/>
              <a:defRPr sz="2328" b="1"/>
            </a:lvl2pPr>
            <a:lvl3pPr marL="1081888" indent="0">
              <a:buNone/>
              <a:defRPr sz="2116" b="1"/>
            </a:lvl3pPr>
            <a:lvl4pPr marL="1622832" indent="0">
              <a:buNone/>
              <a:defRPr sz="1905" b="1"/>
            </a:lvl4pPr>
            <a:lvl5pPr marL="2163776" indent="0">
              <a:buNone/>
              <a:defRPr sz="1905" b="1"/>
            </a:lvl5pPr>
            <a:lvl6pPr marL="2704721" indent="0">
              <a:buNone/>
              <a:defRPr sz="1905" b="1"/>
            </a:lvl6pPr>
            <a:lvl7pPr marL="3245665" indent="0">
              <a:buNone/>
              <a:defRPr sz="1905" b="1"/>
            </a:lvl7pPr>
            <a:lvl8pPr marL="3786609" indent="0">
              <a:buNone/>
              <a:defRPr sz="1905" b="1"/>
            </a:lvl8pPr>
            <a:lvl9pPr marL="4327553" indent="0">
              <a:buNone/>
              <a:defRPr sz="190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951288"/>
          </a:xfrm>
        </p:spPr>
        <p:txBody>
          <a:bodyPr/>
          <a:lstStyle>
            <a:lvl1pPr>
              <a:defRPr sz="2857"/>
            </a:lvl1pPr>
            <a:lvl2pPr>
              <a:defRPr sz="2328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5CE1D-FD7E-4F40-A72C-CEF34842FB65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73CAE-229F-4DFD-A04E-944AD31E8A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5878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5BA1B-E589-4F4E-A745-C024F25DAA7A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9B768-476E-4D76-BA24-BE598123FC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92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8E2A1-4B60-46EE-A27E-2F66CD088278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2C9CD-1E2E-4232-9AB3-9E79EA924A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9983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328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809"/>
            </a:lvl1pPr>
            <a:lvl2pPr>
              <a:defRPr sz="3280"/>
            </a:lvl2pPr>
            <a:lvl3pPr>
              <a:defRPr sz="2857"/>
            </a:lvl3pPr>
            <a:lvl4pPr>
              <a:defRPr sz="2328"/>
            </a:lvl4pPr>
            <a:lvl5pPr>
              <a:defRPr sz="2328"/>
            </a:lvl5pPr>
            <a:lvl6pPr>
              <a:defRPr sz="2328"/>
            </a:lvl6pPr>
            <a:lvl7pPr>
              <a:defRPr sz="2328"/>
            </a:lvl7pPr>
            <a:lvl8pPr>
              <a:defRPr sz="2328"/>
            </a:lvl8pPr>
            <a:lvl9pPr>
              <a:defRPr sz="232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693"/>
            </a:lvl1pPr>
            <a:lvl2pPr marL="540944" indent="0">
              <a:buNone/>
              <a:defRPr sz="1376"/>
            </a:lvl2pPr>
            <a:lvl3pPr marL="1081888" indent="0">
              <a:buNone/>
              <a:defRPr sz="1164"/>
            </a:lvl3pPr>
            <a:lvl4pPr marL="1622832" indent="0">
              <a:buNone/>
              <a:defRPr sz="1058"/>
            </a:lvl4pPr>
            <a:lvl5pPr marL="2163776" indent="0">
              <a:buNone/>
              <a:defRPr sz="1058"/>
            </a:lvl5pPr>
            <a:lvl6pPr marL="2704721" indent="0">
              <a:buNone/>
              <a:defRPr sz="1058"/>
            </a:lvl6pPr>
            <a:lvl7pPr marL="3245665" indent="0">
              <a:buNone/>
              <a:defRPr sz="1058"/>
            </a:lvl7pPr>
            <a:lvl8pPr marL="3786609" indent="0">
              <a:buNone/>
              <a:defRPr sz="1058"/>
            </a:lvl8pPr>
            <a:lvl9pPr marL="4327553" indent="0">
              <a:buNone/>
              <a:defRPr sz="105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EB0D7-35C7-4E91-B81B-E5027DA5076F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1E3F1-5372-4674-8577-C1A656779D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7623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328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9"/>
            </a:lvl1pPr>
            <a:lvl2pPr marL="540944" indent="0">
              <a:buNone/>
              <a:defRPr sz="3280"/>
            </a:lvl2pPr>
            <a:lvl3pPr marL="1081888" indent="0">
              <a:buNone/>
              <a:defRPr sz="2857"/>
            </a:lvl3pPr>
            <a:lvl4pPr marL="1622832" indent="0">
              <a:buNone/>
              <a:defRPr sz="2328"/>
            </a:lvl4pPr>
            <a:lvl5pPr marL="2163776" indent="0">
              <a:buNone/>
              <a:defRPr sz="2328"/>
            </a:lvl5pPr>
            <a:lvl6pPr marL="2704721" indent="0">
              <a:buNone/>
              <a:defRPr sz="2328"/>
            </a:lvl6pPr>
            <a:lvl7pPr marL="3245665" indent="0">
              <a:buNone/>
              <a:defRPr sz="2328"/>
            </a:lvl7pPr>
            <a:lvl8pPr marL="3786609" indent="0">
              <a:buNone/>
              <a:defRPr sz="2328"/>
            </a:lvl8pPr>
            <a:lvl9pPr marL="4327553" indent="0">
              <a:buNone/>
              <a:defRPr sz="2328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693"/>
            </a:lvl1pPr>
            <a:lvl2pPr marL="540944" indent="0">
              <a:buNone/>
              <a:defRPr sz="1376"/>
            </a:lvl2pPr>
            <a:lvl3pPr marL="1081888" indent="0">
              <a:buNone/>
              <a:defRPr sz="1164"/>
            </a:lvl3pPr>
            <a:lvl4pPr marL="1622832" indent="0">
              <a:buNone/>
              <a:defRPr sz="1058"/>
            </a:lvl4pPr>
            <a:lvl5pPr marL="2163776" indent="0">
              <a:buNone/>
              <a:defRPr sz="1058"/>
            </a:lvl5pPr>
            <a:lvl6pPr marL="2704721" indent="0">
              <a:buNone/>
              <a:defRPr sz="1058"/>
            </a:lvl6pPr>
            <a:lvl7pPr marL="3245665" indent="0">
              <a:buNone/>
              <a:defRPr sz="1058"/>
            </a:lvl7pPr>
            <a:lvl8pPr marL="3786609" indent="0">
              <a:buNone/>
              <a:defRPr sz="1058"/>
            </a:lvl8pPr>
            <a:lvl9pPr marL="4327553" indent="0">
              <a:buNone/>
              <a:defRPr sz="105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2074B-E3D4-460E-B5E3-6C86BCD4BCFB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B533A-A312-4E0E-BC4C-9B839A7CFE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225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87188-B040-4DCF-80DA-3156FA813381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BA432-61B3-4FEE-A72A-70971F76AD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205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337800" y="288926"/>
            <a:ext cx="3206751" cy="61436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3318" y="288926"/>
            <a:ext cx="9421283" cy="61436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9D1AD-218F-4984-8274-2D020D17C0A4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0F8A1-0251-49D2-AC61-92B5BCA1E7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6755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200" cy="238572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1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5AD6015-0EE2-4170-A51A-E6E40272D0C1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481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769" y="273850"/>
            <a:ext cx="10972464" cy="114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2248" tIns="51124" rIns="102248" bIns="5112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769" y="1599417"/>
            <a:ext cx="10972464" cy="4526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2248" tIns="51124" rIns="102248" bIns="511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769" y="6355663"/>
            <a:ext cx="2843904" cy="366253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l" defTabSz="1081888" eaLnBrk="1" fontAlgn="auto" hangingPunct="1">
              <a:spcBef>
                <a:spcPts val="0"/>
              </a:spcBef>
              <a:spcAft>
                <a:spcPts val="0"/>
              </a:spcAft>
              <a:defRPr sz="13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C821CF-060A-4909-9231-3827758CFE6B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909" y="6355663"/>
            <a:ext cx="3860184" cy="366253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ctr" defTabSz="1081888" eaLnBrk="1" fontAlgn="auto" hangingPunct="1">
              <a:spcBef>
                <a:spcPts val="0"/>
              </a:spcBef>
              <a:spcAft>
                <a:spcPts val="0"/>
              </a:spcAft>
              <a:defRPr sz="13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8328" y="6355663"/>
            <a:ext cx="2843905" cy="366253"/>
          </a:xfrm>
          <a:prstGeom prst="rect">
            <a:avLst/>
          </a:prstGeom>
        </p:spPr>
        <p:txBody>
          <a:bodyPr vert="horz" wrap="square" lIns="102248" tIns="51124" rIns="102248" bIns="51124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76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140245A-140B-4ED9-9AF6-EE0ED10E01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454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1081749" rtl="0" eaLnBrk="0" fontAlgn="base" hangingPunct="0">
        <a:spcBef>
          <a:spcPct val="0"/>
        </a:spcBef>
        <a:spcAft>
          <a:spcPct val="0"/>
        </a:spcAft>
        <a:defRPr sz="518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2pPr>
      <a:lvl3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3pPr>
      <a:lvl4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4pPr>
      <a:lvl5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5pPr>
      <a:lvl6pPr marL="483763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6pPr>
      <a:lvl7pPr marL="967527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7pPr>
      <a:lvl8pPr marL="1451290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8pPr>
      <a:lvl9pPr marL="1935053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9pPr>
    </p:titleStyle>
    <p:bodyStyle>
      <a:lvl1pPr marL="404816" indent="-404816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809" kern="1200">
          <a:solidFill>
            <a:schemeClr val="tx1"/>
          </a:solidFill>
          <a:latin typeface="+mn-lt"/>
          <a:ea typeface="+mn-ea"/>
          <a:cs typeface="+mn-cs"/>
        </a:defRPr>
      </a:lvl1pPr>
      <a:lvl2pPr marL="878501" indent="-337627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80" kern="1200">
          <a:solidFill>
            <a:schemeClr val="tx1"/>
          </a:solidFill>
          <a:latin typeface="+mn-lt"/>
          <a:ea typeface="+mn-ea"/>
          <a:cs typeface="+mn-cs"/>
        </a:defRPr>
      </a:lvl2pPr>
      <a:lvl3pPr marL="1352186" indent="-270438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57" kern="1200">
          <a:solidFill>
            <a:schemeClr val="tx1"/>
          </a:solidFill>
          <a:latin typeface="+mn-lt"/>
          <a:ea typeface="+mn-ea"/>
          <a:cs typeface="+mn-cs"/>
        </a:defRPr>
      </a:lvl3pPr>
      <a:lvl4pPr marL="1893060" indent="-270438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328" kern="1200">
          <a:solidFill>
            <a:schemeClr val="tx1"/>
          </a:solidFill>
          <a:latin typeface="+mn-lt"/>
          <a:ea typeface="+mn-ea"/>
          <a:cs typeface="+mn-cs"/>
        </a:defRPr>
      </a:lvl4pPr>
      <a:lvl5pPr marL="2433935" indent="-270438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328" kern="1200">
          <a:solidFill>
            <a:schemeClr val="tx1"/>
          </a:solidFill>
          <a:latin typeface="+mn-lt"/>
          <a:ea typeface="+mn-ea"/>
          <a:cs typeface="+mn-cs"/>
        </a:defRPr>
      </a:lvl5pPr>
      <a:lvl6pPr marL="2975193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6pPr>
      <a:lvl7pPr marL="3516137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7pPr>
      <a:lvl8pPr marL="4057081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8pPr>
      <a:lvl9pPr marL="4598025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1pPr>
      <a:lvl2pPr marL="540944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2pPr>
      <a:lvl3pPr marL="1081888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3pPr>
      <a:lvl4pPr marL="1622832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4pPr>
      <a:lvl5pPr marL="2163776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5pPr>
      <a:lvl6pPr marL="2704721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6pPr>
      <a:lvl7pPr marL="3245665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7pPr>
      <a:lvl8pPr marL="3786609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8pPr>
      <a:lvl9pPr marL="4327553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5E17EBE-F94F-45A7-A7A3-20DFE1883085}"/>
              </a:ext>
            </a:extLst>
          </p:cNvPr>
          <p:cNvCxnSpPr>
            <a:cxnSpLocks/>
          </p:cNvCxnSpPr>
          <p:nvPr/>
        </p:nvCxnSpPr>
        <p:spPr>
          <a:xfrm>
            <a:off x="318227" y="690033"/>
            <a:ext cx="9206536" cy="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DA4B3B8-135F-4A84-9B05-221370BB0AFC}"/>
              </a:ext>
            </a:extLst>
          </p:cNvPr>
          <p:cNvSpPr txBox="1"/>
          <p:nvPr/>
        </p:nvSpPr>
        <p:spPr>
          <a:xfrm>
            <a:off x="238339" y="226889"/>
            <a:ext cx="10414167" cy="352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93" b="1" dirty="0">
                <a:solidFill>
                  <a:srgbClr val="1F497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РАБОТА «ТЕЛЕФОНОВ ДОВЕРИЯ» НАРКОЛОГИЧЕСКОЙ СЛУЖБЫ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849B47-3F3F-4C58-A9AD-6D4973D8B96D}"/>
              </a:ext>
            </a:extLst>
          </p:cNvPr>
          <p:cNvSpPr txBox="1"/>
          <p:nvPr/>
        </p:nvSpPr>
        <p:spPr>
          <a:xfrm>
            <a:off x="356996" y="4369347"/>
            <a:ext cx="7237108" cy="136355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91421" tIns="45710" rIns="91421" bIns="45710">
            <a:spAutoFit/>
          </a:bodyPr>
          <a:lstStyle/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81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«Телефон доверия» наркологического диспансера г.Кемерово подключен </a:t>
            </a:r>
            <a:br>
              <a:rPr lang="ru-RU" sz="1481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481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единому общероссийскому номеру детского телефона доверия </a:t>
            </a: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899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8-800-2000-122 </a:t>
            </a:r>
            <a:br>
              <a:rPr lang="ru-RU" sz="2009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(короткий номер 124)</a:t>
            </a:r>
            <a:endParaRPr lang="ru-RU" sz="1600" dirty="0">
              <a:solidFill>
                <a:srgbClr val="002060"/>
              </a:solidFill>
              <a:latin typeface="Trebuchet MS" panose="020B0603020202020204" pitchFamily="34" charset="0"/>
              <a:cs typeface="Arial" pitchFamily="34" charset="0"/>
            </a:endParaRPr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FA717956-649A-4CAA-83F3-0EE3D7B3B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101" y="1182845"/>
            <a:ext cx="3826335" cy="505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E003603-3B68-4C9A-B261-D1A7CF7C9F23}"/>
              </a:ext>
            </a:extLst>
          </p:cNvPr>
          <p:cNvSpPr txBox="1"/>
          <p:nvPr/>
        </p:nvSpPr>
        <p:spPr>
          <a:xfrm>
            <a:off x="4205288" y="1671668"/>
            <a:ext cx="37797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ГБУЗ «Новокузнецкий</a:t>
            </a: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наркологический диспансер»</a:t>
            </a: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8 (384-3) </a:t>
            </a:r>
            <a:r>
              <a:rPr lang="ru-RU" altLang="ru-RU" sz="2000" b="1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72-44-27</a:t>
            </a: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(в будние дни с 08:00 до 18:00 час.) </a:t>
            </a:r>
            <a:endParaRPr lang="ru-RU" sz="1200" dirty="0">
              <a:solidFill>
                <a:prstClr val="black"/>
              </a:solidFill>
              <a:latin typeface="Trebuchet MS" panose="020B0603020202020204" pitchFamily="34" charset="0"/>
              <a:cs typeface="Arial" pitchFamily="34" charset="0"/>
            </a:endParaRP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prstClr val="black"/>
              </a:solidFill>
              <a:highlight>
                <a:srgbClr val="FFFF00"/>
              </a:highlight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79AE0E-2678-48F1-A55C-B536C2EA1621}"/>
              </a:ext>
            </a:extLst>
          </p:cNvPr>
          <p:cNvSpPr txBox="1"/>
          <p:nvPr/>
        </p:nvSpPr>
        <p:spPr>
          <a:xfrm>
            <a:off x="4203358" y="2994251"/>
            <a:ext cx="37797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ГБУЗ «Прокопьевский</a:t>
            </a: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наркологический диспансер»</a:t>
            </a: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8 (384-6) </a:t>
            </a:r>
            <a:r>
              <a:rPr lang="ru-RU" altLang="ru-RU" sz="2000" b="1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66-82-81</a:t>
            </a: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(в будние дни с 08:00 до 20:00 час.) 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5A14BC-C6EE-4E6F-A87B-A01CE8CEAD5E}"/>
              </a:ext>
            </a:extLst>
          </p:cNvPr>
          <p:cNvSpPr txBox="1"/>
          <p:nvPr/>
        </p:nvSpPr>
        <p:spPr>
          <a:xfrm>
            <a:off x="238339" y="2031911"/>
            <a:ext cx="3965019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ГБУЗ «Кузбасский клинический </a:t>
            </a: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наркологический диспансер </a:t>
            </a:r>
            <a:br>
              <a:rPr lang="ru-RU" altLang="ru-RU" sz="16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</a:br>
            <a:r>
              <a:rPr lang="ru-RU" altLang="ru-RU" sz="16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имени профессора Н.П. Кокориной»</a:t>
            </a: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8 (384-2) </a:t>
            </a:r>
            <a:r>
              <a:rPr lang="ru-RU" altLang="ru-RU" sz="2000" b="1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57-07-07</a:t>
            </a:r>
          </a:p>
          <a:p>
            <a:pPr algn="ctr"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>
                <a:solidFill>
                  <a:srgbClr val="002060"/>
                </a:solidFill>
                <a:latin typeface="Trebuchet MS" panose="020B0603020202020204" pitchFamily="34" charset="0"/>
                <a:cs typeface="Arial" pitchFamily="34" charset="0"/>
              </a:rPr>
              <a:t>(круглосуточно)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B10F1F93-AD1C-4565-84B0-07BBA1DE5707}"/>
              </a:ext>
            </a:extLst>
          </p:cNvPr>
          <p:cNvSpPr txBox="1">
            <a:spLocks/>
          </p:cNvSpPr>
          <p:nvPr/>
        </p:nvSpPr>
        <p:spPr>
          <a:xfrm>
            <a:off x="865060" y="867689"/>
            <a:ext cx="5471770" cy="5798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7" tIns="43199" rIns="86397" bIns="43199"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108174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«телефоны доверия»</a:t>
            </a:r>
          </a:p>
        </p:txBody>
      </p:sp>
      <p:pic>
        <p:nvPicPr>
          <p:cNvPr id="14" name="Picture 9">
            <a:extLst>
              <a:ext uri="{FF2B5EF4-FFF2-40B4-BE49-F238E27FC236}">
                <a16:creationId xmlns:a16="http://schemas.microsoft.com/office/drawing/2014/main" id="{F65EC78D-E7C6-448C-8ADF-1B391214C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97445" y="114754"/>
            <a:ext cx="908886" cy="799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Номер слайда 3">
            <a:extLst>
              <a:ext uri="{FF2B5EF4-FFF2-40B4-BE49-F238E27FC236}">
                <a16:creationId xmlns:a16="http://schemas.microsoft.com/office/drawing/2014/main" id="{E5B0472B-73B2-4A65-8517-97C739BA6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7782" y="6335059"/>
            <a:ext cx="2743115" cy="36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ru-RU"/>
            </a:defPPr>
            <a:lvl1pPr algn="l" defTabSz="1022350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1022350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1022350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1022350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1022350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1022350" rtl="0" eaLnBrk="0" fontAlgn="base" latinLnBrk="0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1022350" rtl="0" eaLnBrk="0" fontAlgn="base" latinLnBrk="0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1022350" rtl="0" eaLnBrk="0" fontAlgn="base" latinLnBrk="0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1022350" rtl="0" eaLnBrk="0" fontAlgn="base" latinLnBrk="0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algn="r" defTabSz="1081749"/>
            <a:fld id="{95B7CBEA-04C7-43FC-9B53-BE7067EA0DFE}" type="slidenum">
              <a:rPr lang="ru-RU" altLang="ru-RU" sz="1164" b="1">
                <a:solidFill>
                  <a:srgbClr val="002060"/>
                </a:solidFill>
                <a:latin typeface="Calibri" panose="020F0502020204030204" pitchFamily="34" charset="0"/>
              </a:rPr>
              <a:pPr algn="r" defTabSz="1081749"/>
              <a:t>1</a:t>
            </a:fld>
            <a:endParaRPr lang="ru-RU" altLang="ru-RU" sz="1164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942801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103</Words>
  <Application>Microsoft Office PowerPoint</Application>
  <PresentationFormat>Широкоэкранный</PresentationFormat>
  <Paragraphs>19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Trebuchet MS</vt:lpstr>
      <vt:lpstr>1_Тема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513</dc:creator>
  <cp:lastModifiedBy>513</cp:lastModifiedBy>
  <cp:revision>5</cp:revision>
  <dcterms:created xsi:type="dcterms:W3CDTF">2026-09-16T01:34:45Z</dcterms:created>
  <dcterms:modified xsi:type="dcterms:W3CDTF">2026-09-16T01:44:58Z</dcterms:modified>
</cp:coreProperties>
</file>