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1672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1" y="2130426"/>
            <a:ext cx="10363200" cy="1470024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1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09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18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228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637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047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456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86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275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1D0EC5-20E7-43A0-B4A1-4401693D0F9A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C8291-481C-4E32-86D8-1D616D1A30E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91845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3A8B4-E163-452A-8327-EEA2A04AAC21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B13DC4-311C-42B8-9D9F-4F9B1CDE8D7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66144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761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4"/>
            <a:ext cx="10363200" cy="1500186"/>
          </a:xfrm>
        </p:spPr>
        <p:txBody>
          <a:bodyPr anchor="b"/>
          <a:lstStyle>
            <a:lvl1pPr marL="0" indent="0">
              <a:buNone/>
              <a:defRPr sz="2328">
                <a:solidFill>
                  <a:schemeClr val="tx1">
                    <a:tint val="75000"/>
                  </a:schemeClr>
                </a:solidFill>
              </a:defRPr>
            </a:lvl1pPr>
            <a:lvl2pPr marL="540944" indent="0">
              <a:buNone/>
              <a:defRPr sz="2116">
                <a:solidFill>
                  <a:schemeClr val="tx1">
                    <a:tint val="75000"/>
                  </a:schemeClr>
                </a:solidFill>
              </a:defRPr>
            </a:lvl2pPr>
            <a:lvl3pPr marL="1081888" indent="0">
              <a:buNone/>
              <a:defRPr sz="1905">
                <a:solidFill>
                  <a:schemeClr val="tx1">
                    <a:tint val="75000"/>
                  </a:schemeClr>
                </a:solidFill>
              </a:defRPr>
            </a:lvl3pPr>
            <a:lvl4pPr marL="1622832" indent="0">
              <a:buNone/>
              <a:defRPr sz="1693">
                <a:solidFill>
                  <a:schemeClr val="tx1">
                    <a:tint val="75000"/>
                  </a:schemeClr>
                </a:solidFill>
              </a:defRPr>
            </a:lvl4pPr>
            <a:lvl5pPr marL="2163776" indent="0">
              <a:buNone/>
              <a:defRPr sz="1693">
                <a:solidFill>
                  <a:schemeClr val="tx1">
                    <a:tint val="75000"/>
                  </a:schemeClr>
                </a:solidFill>
              </a:defRPr>
            </a:lvl5pPr>
            <a:lvl6pPr marL="2704721" indent="0">
              <a:buNone/>
              <a:defRPr sz="1693">
                <a:solidFill>
                  <a:schemeClr val="tx1">
                    <a:tint val="75000"/>
                  </a:schemeClr>
                </a:solidFill>
              </a:defRPr>
            </a:lvl6pPr>
            <a:lvl7pPr marL="3245665" indent="0">
              <a:buNone/>
              <a:defRPr sz="1693">
                <a:solidFill>
                  <a:schemeClr val="tx1">
                    <a:tint val="75000"/>
                  </a:schemeClr>
                </a:solidFill>
              </a:defRPr>
            </a:lvl7pPr>
            <a:lvl8pPr marL="3786609" indent="0">
              <a:buNone/>
              <a:defRPr sz="1693">
                <a:solidFill>
                  <a:schemeClr val="tx1">
                    <a:tint val="75000"/>
                  </a:schemeClr>
                </a:solidFill>
              </a:defRPr>
            </a:lvl8pPr>
            <a:lvl9pPr marL="4327553" indent="0">
              <a:buNone/>
              <a:defRPr sz="169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152A92-8DED-4DED-9F16-BCBC90A7A971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2527C0-A00D-4272-86C0-D20266048E0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26749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713317" y="1679575"/>
            <a:ext cx="6314016" cy="4752976"/>
          </a:xfrm>
        </p:spPr>
        <p:txBody>
          <a:bodyPr/>
          <a:lstStyle>
            <a:lvl1pPr>
              <a:defRPr sz="3280"/>
            </a:lvl1pPr>
            <a:lvl2pPr>
              <a:defRPr sz="2857"/>
            </a:lvl2pPr>
            <a:lvl3pPr>
              <a:defRPr sz="2328"/>
            </a:lvl3pPr>
            <a:lvl4pPr>
              <a:defRPr sz="2116"/>
            </a:lvl4pPr>
            <a:lvl5pPr>
              <a:defRPr sz="2116"/>
            </a:lvl5pPr>
            <a:lvl6pPr>
              <a:defRPr sz="2116"/>
            </a:lvl6pPr>
            <a:lvl7pPr>
              <a:defRPr sz="2116"/>
            </a:lvl7pPr>
            <a:lvl8pPr>
              <a:defRPr sz="2116"/>
            </a:lvl8pPr>
            <a:lvl9pPr>
              <a:defRPr sz="211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230535" y="1679575"/>
            <a:ext cx="6314017" cy="4752976"/>
          </a:xfrm>
        </p:spPr>
        <p:txBody>
          <a:bodyPr/>
          <a:lstStyle>
            <a:lvl1pPr>
              <a:defRPr sz="3280"/>
            </a:lvl1pPr>
            <a:lvl2pPr>
              <a:defRPr sz="2857"/>
            </a:lvl2pPr>
            <a:lvl3pPr>
              <a:defRPr sz="2328"/>
            </a:lvl3pPr>
            <a:lvl4pPr>
              <a:defRPr sz="2116"/>
            </a:lvl4pPr>
            <a:lvl5pPr>
              <a:defRPr sz="2116"/>
            </a:lvl5pPr>
            <a:lvl6pPr>
              <a:defRPr sz="2116"/>
            </a:lvl6pPr>
            <a:lvl7pPr>
              <a:defRPr sz="2116"/>
            </a:lvl7pPr>
            <a:lvl8pPr>
              <a:defRPr sz="2116"/>
            </a:lvl8pPr>
            <a:lvl9pPr>
              <a:defRPr sz="2116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FA923-0C8B-4E5A-93CA-4CCA8DE7BB3D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34AAB-0396-42E3-A392-C152E4B6006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03632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1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1" y="1535113"/>
            <a:ext cx="5386917" cy="639762"/>
          </a:xfrm>
        </p:spPr>
        <p:txBody>
          <a:bodyPr anchor="b"/>
          <a:lstStyle>
            <a:lvl1pPr marL="0" indent="0">
              <a:buNone/>
              <a:defRPr sz="2857" b="1"/>
            </a:lvl1pPr>
            <a:lvl2pPr marL="540944" indent="0">
              <a:buNone/>
              <a:defRPr sz="2328" b="1"/>
            </a:lvl2pPr>
            <a:lvl3pPr marL="1081888" indent="0">
              <a:buNone/>
              <a:defRPr sz="2116" b="1"/>
            </a:lvl3pPr>
            <a:lvl4pPr marL="1622832" indent="0">
              <a:buNone/>
              <a:defRPr sz="1905" b="1"/>
            </a:lvl4pPr>
            <a:lvl5pPr marL="2163776" indent="0">
              <a:buNone/>
              <a:defRPr sz="1905" b="1"/>
            </a:lvl5pPr>
            <a:lvl6pPr marL="2704721" indent="0">
              <a:buNone/>
              <a:defRPr sz="1905" b="1"/>
            </a:lvl6pPr>
            <a:lvl7pPr marL="3245665" indent="0">
              <a:buNone/>
              <a:defRPr sz="1905" b="1"/>
            </a:lvl7pPr>
            <a:lvl8pPr marL="3786609" indent="0">
              <a:buNone/>
              <a:defRPr sz="1905" b="1"/>
            </a:lvl8pPr>
            <a:lvl9pPr marL="4327553" indent="0">
              <a:buNone/>
              <a:defRPr sz="1905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1" y="2174876"/>
            <a:ext cx="5386917" cy="3951288"/>
          </a:xfrm>
        </p:spPr>
        <p:txBody>
          <a:bodyPr/>
          <a:lstStyle>
            <a:lvl1pPr>
              <a:defRPr sz="2857"/>
            </a:lvl1pPr>
            <a:lvl2pPr>
              <a:defRPr sz="2328"/>
            </a:lvl2pPr>
            <a:lvl3pPr>
              <a:defRPr sz="2116"/>
            </a:lvl3pPr>
            <a:lvl4pPr>
              <a:defRPr sz="1905"/>
            </a:lvl4pPr>
            <a:lvl5pPr>
              <a:defRPr sz="1905"/>
            </a:lvl5pPr>
            <a:lvl6pPr>
              <a:defRPr sz="1905"/>
            </a:lvl6pPr>
            <a:lvl7pPr>
              <a:defRPr sz="1905"/>
            </a:lvl7pPr>
            <a:lvl8pPr>
              <a:defRPr sz="1905"/>
            </a:lvl8pPr>
            <a:lvl9pPr>
              <a:defRPr sz="19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857" b="1"/>
            </a:lvl1pPr>
            <a:lvl2pPr marL="540944" indent="0">
              <a:buNone/>
              <a:defRPr sz="2328" b="1"/>
            </a:lvl2pPr>
            <a:lvl3pPr marL="1081888" indent="0">
              <a:buNone/>
              <a:defRPr sz="2116" b="1"/>
            </a:lvl3pPr>
            <a:lvl4pPr marL="1622832" indent="0">
              <a:buNone/>
              <a:defRPr sz="1905" b="1"/>
            </a:lvl4pPr>
            <a:lvl5pPr marL="2163776" indent="0">
              <a:buNone/>
              <a:defRPr sz="1905" b="1"/>
            </a:lvl5pPr>
            <a:lvl6pPr marL="2704721" indent="0">
              <a:buNone/>
              <a:defRPr sz="1905" b="1"/>
            </a:lvl6pPr>
            <a:lvl7pPr marL="3245665" indent="0">
              <a:buNone/>
              <a:defRPr sz="1905" b="1"/>
            </a:lvl7pPr>
            <a:lvl8pPr marL="3786609" indent="0">
              <a:buNone/>
              <a:defRPr sz="1905" b="1"/>
            </a:lvl8pPr>
            <a:lvl9pPr marL="4327553" indent="0">
              <a:buNone/>
              <a:defRPr sz="1905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6"/>
            <a:ext cx="5389033" cy="3951288"/>
          </a:xfrm>
        </p:spPr>
        <p:txBody>
          <a:bodyPr/>
          <a:lstStyle>
            <a:lvl1pPr>
              <a:defRPr sz="2857"/>
            </a:lvl1pPr>
            <a:lvl2pPr>
              <a:defRPr sz="2328"/>
            </a:lvl2pPr>
            <a:lvl3pPr>
              <a:defRPr sz="2116"/>
            </a:lvl3pPr>
            <a:lvl4pPr>
              <a:defRPr sz="1905"/>
            </a:lvl4pPr>
            <a:lvl5pPr>
              <a:defRPr sz="1905"/>
            </a:lvl5pPr>
            <a:lvl6pPr>
              <a:defRPr sz="1905"/>
            </a:lvl6pPr>
            <a:lvl7pPr>
              <a:defRPr sz="1905"/>
            </a:lvl7pPr>
            <a:lvl8pPr>
              <a:defRPr sz="1905"/>
            </a:lvl8pPr>
            <a:lvl9pPr>
              <a:defRPr sz="1905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F5CE1D-FD7E-4F40-A72C-CEF34842FB65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73CAE-229F-4DFD-A04E-944AD31E8A4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658787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A5BA1B-E589-4F4E-A745-C024F25DAA7A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9B768-476E-4D76-BA24-BE598123FCB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929202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8E2A1-4B60-46EE-A27E-2F66CD088278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22C9CD-1E2E-4232-9AB3-9E79EA924A6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69983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328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809"/>
            </a:lvl1pPr>
            <a:lvl2pPr>
              <a:defRPr sz="3280"/>
            </a:lvl2pPr>
            <a:lvl3pPr>
              <a:defRPr sz="2857"/>
            </a:lvl3pPr>
            <a:lvl4pPr>
              <a:defRPr sz="2328"/>
            </a:lvl4pPr>
            <a:lvl5pPr>
              <a:defRPr sz="2328"/>
            </a:lvl5pPr>
            <a:lvl6pPr>
              <a:defRPr sz="2328"/>
            </a:lvl6pPr>
            <a:lvl7pPr>
              <a:defRPr sz="2328"/>
            </a:lvl7pPr>
            <a:lvl8pPr>
              <a:defRPr sz="2328"/>
            </a:lvl8pPr>
            <a:lvl9pPr>
              <a:defRPr sz="2328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1"/>
            <a:ext cx="4011084" cy="4691063"/>
          </a:xfrm>
        </p:spPr>
        <p:txBody>
          <a:bodyPr/>
          <a:lstStyle>
            <a:lvl1pPr marL="0" indent="0">
              <a:buNone/>
              <a:defRPr sz="1693"/>
            </a:lvl1pPr>
            <a:lvl2pPr marL="540944" indent="0">
              <a:buNone/>
              <a:defRPr sz="1376"/>
            </a:lvl2pPr>
            <a:lvl3pPr marL="1081888" indent="0">
              <a:buNone/>
              <a:defRPr sz="1164"/>
            </a:lvl3pPr>
            <a:lvl4pPr marL="1622832" indent="0">
              <a:buNone/>
              <a:defRPr sz="1058"/>
            </a:lvl4pPr>
            <a:lvl5pPr marL="2163776" indent="0">
              <a:buNone/>
              <a:defRPr sz="1058"/>
            </a:lvl5pPr>
            <a:lvl6pPr marL="2704721" indent="0">
              <a:buNone/>
              <a:defRPr sz="1058"/>
            </a:lvl6pPr>
            <a:lvl7pPr marL="3245665" indent="0">
              <a:buNone/>
              <a:defRPr sz="1058"/>
            </a:lvl7pPr>
            <a:lvl8pPr marL="3786609" indent="0">
              <a:buNone/>
              <a:defRPr sz="1058"/>
            </a:lvl8pPr>
            <a:lvl9pPr marL="4327553" indent="0">
              <a:buNone/>
              <a:defRPr sz="105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EB0D7-35C7-4E91-B81B-E5027DA5076F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31E3F1-5372-4674-8577-C1A656779DA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776238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8"/>
          </a:xfrm>
        </p:spPr>
        <p:txBody>
          <a:bodyPr anchor="b"/>
          <a:lstStyle>
            <a:lvl1pPr algn="l">
              <a:defRPr sz="2328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6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809"/>
            </a:lvl1pPr>
            <a:lvl2pPr marL="540944" indent="0">
              <a:buNone/>
              <a:defRPr sz="3280"/>
            </a:lvl2pPr>
            <a:lvl3pPr marL="1081888" indent="0">
              <a:buNone/>
              <a:defRPr sz="2857"/>
            </a:lvl3pPr>
            <a:lvl4pPr marL="1622832" indent="0">
              <a:buNone/>
              <a:defRPr sz="2328"/>
            </a:lvl4pPr>
            <a:lvl5pPr marL="2163776" indent="0">
              <a:buNone/>
              <a:defRPr sz="2328"/>
            </a:lvl5pPr>
            <a:lvl6pPr marL="2704721" indent="0">
              <a:buNone/>
              <a:defRPr sz="2328"/>
            </a:lvl6pPr>
            <a:lvl7pPr marL="3245665" indent="0">
              <a:buNone/>
              <a:defRPr sz="2328"/>
            </a:lvl7pPr>
            <a:lvl8pPr marL="3786609" indent="0">
              <a:buNone/>
              <a:defRPr sz="2328"/>
            </a:lvl8pPr>
            <a:lvl9pPr marL="4327553" indent="0">
              <a:buNone/>
              <a:defRPr sz="2328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9"/>
            <a:ext cx="7315200" cy="804862"/>
          </a:xfrm>
        </p:spPr>
        <p:txBody>
          <a:bodyPr/>
          <a:lstStyle>
            <a:lvl1pPr marL="0" indent="0">
              <a:buNone/>
              <a:defRPr sz="1693"/>
            </a:lvl1pPr>
            <a:lvl2pPr marL="540944" indent="0">
              <a:buNone/>
              <a:defRPr sz="1376"/>
            </a:lvl2pPr>
            <a:lvl3pPr marL="1081888" indent="0">
              <a:buNone/>
              <a:defRPr sz="1164"/>
            </a:lvl3pPr>
            <a:lvl4pPr marL="1622832" indent="0">
              <a:buNone/>
              <a:defRPr sz="1058"/>
            </a:lvl4pPr>
            <a:lvl5pPr marL="2163776" indent="0">
              <a:buNone/>
              <a:defRPr sz="1058"/>
            </a:lvl5pPr>
            <a:lvl6pPr marL="2704721" indent="0">
              <a:buNone/>
              <a:defRPr sz="1058"/>
            </a:lvl6pPr>
            <a:lvl7pPr marL="3245665" indent="0">
              <a:buNone/>
              <a:defRPr sz="1058"/>
            </a:lvl7pPr>
            <a:lvl8pPr marL="3786609" indent="0">
              <a:buNone/>
              <a:defRPr sz="1058"/>
            </a:lvl8pPr>
            <a:lvl9pPr marL="4327553" indent="0">
              <a:buNone/>
              <a:defRPr sz="1058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C2074B-E3D4-460E-B5E3-6C86BCD4BCFB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8B533A-A312-4E0E-BC4C-9B839A7CFE4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172257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487188-B040-4DCF-80DA-3156FA813381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0BA432-61B3-4FEE-A72A-70971F76AD7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12055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0337800" y="288926"/>
            <a:ext cx="3206751" cy="61436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713318" y="288926"/>
            <a:ext cx="9421283" cy="61436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E9D1AD-218F-4984-8274-2D020D17C0A4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20F8A1-0251-49D2-AC61-92B5BCA1E7E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16755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2200" cy="2385721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1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ctr">
              <a:buNone/>
              <a:defRPr/>
            </a:lvl1pPr>
          </a:lstStyle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5AD6015-0EE2-4170-A51A-E6E40272D0C1}" type="slidenum">
              <a:rPr/>
              <a:pPr/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848148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769" y="273850"/>
            <a:ext cx="10972464" cy="1144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2248" tIns="51124" rIns="102248" bIns="5112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09769" y="1599417"/>
            <a:ext cx="10972464" cy="4526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2248" tIns="51124" rIns="102248" bIns="5112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769" y="6355663"/>
            <a:ext cx="2843904" cy="366253"/>
          </a:xfrm>
          <a:prstGeom prst="rect">
            <a:avLst/>
          </a:prstGeom>
        </p:spPr>
        <p:txBody>
          <a:bodyPr vert="horz" lIns="102248" tIns="51124" rIns="102248" bIns="51124" rtlCol="0" anchor="ctr"/>
          <a:lstStyle>
            <a:lvl1pPr algn="l" defTabSz="1081888" eaLnBrk="1" fontAlgn="auto" hangingPunct="1">
              <a:spcBef>
                <a:spcPts val="0"/>
              </a:spcBef>
              <a:spcAft>
                <a:spcPts val="0"/>
              </a:spcAft>
              <a:defRPr sz="1376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2C821CF-060A-4909-9231-3827758CFE6B}" type="datetime1">
              <a:rPr lang="ru-RU"/>
              <a:pPr>
                <a:defRPr/>
              </a:pPr>
              <a:t>16.09.2026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909" y="6355663"/>
            <a:ext cx="3860184" cy="366253"/>
          </a:xfrm>
          <a:prstGeom prst="rect">
            <a:avLst/>
          </a:prstGeom>
        </p:spPr>
        <p:txBody>
          <a:bodyPr vert="horz" lIns="102248" tIns="51124" rIns="102248" bIns="51124" rtlCol="0" anchor="ctr"/>
          <a:lstStyle>
            <a:lvl1pPr algn="ctr" defTabSz="1081888" eaLnBrk="1" fontAlgn="auto" hangingPunct="1">
              <a:spcBef>
                <a:spcPts val="0"/>
              </a:spcBef>
              <a:spcAft>
                <a:spcPts val="0"/>
              </a:spcAft>
              <a:defRPr sz="1376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8328" y="6355663"/>
            <a:ext cx="2843905" cy="366253"/>
          </a:xfrm>
          <a:prstGeom prst="rect">
            <a:avLst/>
          </a:prstGeom>
        </p:spPr>
        <p:txBody>
          <a:bodyPr vert="horz" wrap="square" lIns="102248" tIns="51124" rIns="102248" bIns="51124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376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C140245A-140B-4ED9-9AF6-EE0ED10E01A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424549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ctr" defTabSz="1081749" rtl="0" eaLnBrk="0" fontAlgn="base" hangingPunct="0">
        <a:spcBef>
          <a:spcPct val="0"/>
        </a:spcBef>
        <a:spcAft>
          <a:spcPct val="0"/>
        </a:spcAft>
        <a:defRPr sz="5185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1081749" rtl="0" eaLnBrk="0" fontAlgn="base" hangingPunct="0">
        <a:spcBef>
          <a:spcPct val="0"/>
        </a:spcBef>
        <a:spcAft>
          <a:spcPct val="0"/>
        </a:spcAft>
        <a:defRPr sz="5185">
          <a:solidFill>
            <a:schemeClr val="tx1"/>
          </a:solidFill>
          <a:latin typeface="Calibri" pitchFamily="34" charset="0"/>
        </a:defRPr>
      </a:lvl2pPr>
      <a:lvl3pPr algn="ctr" defTabSz="1081749" rtl="0" eaLnBrk="0" fontAlgn="base" hangingPunct="0">
        <a:spcBef>
          <a:spcPct val="0"/>
        </a:spcBef>
        <a:spcAft>
          <a:spcPct val="0"/>
        </a:spcAft>
        <a:defRPr sz="5185">
          <a:solidFill>
            <a:schemeClr val="tx1"/>
          </a:solidFill>
          <a:latin typeface="Calibri" pitchFamily="34" charset="0"/>
        </a:defRPr>
      </a:lvl3pPr>
      <a:lvl4pPr algn="ctr" defTabSz="1081749" rtl="0" eaLnBrk="0" fontAlgn="base" hangingPunct="0">
        <a:spcBef>
          <a:spcPct val="0"/>
        </a:spcBef>
        <a:spcAft>
          <a:spcPct val="0"/>
        </a:spcAft>
        <a:defRPr sz="5185">
          <a:solidFill>
            <a:schemeClr val="tx1"/>
          </a:solidFill>
          <a:latin typeface="Calibri" pitchFamily="34" charset="0"/>
        </a:defRPr>
      </a:lvl4pPr>
      <a:lvl5pPr algn="ctr" defTabSz="1081749" rtl="0" eaLnBrk="0" fontAlgn="base" hangingPunct="0">
        <a:spcBef>
          <a:spcPct val="0"/>
        </a:spcBef>
        <a:spcAft>
          <a:spcPct val="0"/>
        </a:spcAft>
        <a:defRPr sz="5185">
          <a:solidFill>
            <a:schemeClr val="tx1"/>
          </a:solidFill>
          <a:latin typeface="Calibri" pitchFamily="34" charset="0"/>
        </a:defRPr>
      </a:lvl5pPr>
      <a:lvl6pPr marL="483763" algn="ctr" defTabSz="1081749" rtl="0" fontAlgn="base">
        <a:spcBef>
          <a:spcPct val="0"/>
        </a:spcBef>
        <a:spcAft>
          <a:spcPct val="0"/>
        </a:spcAft>
        <a:defRPr sz="5185">
          <a:solidFill>
            <a:schemeClr val="tx1"/>
          </a:solidFill>
          <a:latin typeface="Calibri" pitchFamily="34" charset="0"/>
        </a:defRPr>
      </a:lvl6pPr>
      <a:lvl7pPr marL="967527" algn="ctr" defTabSz="1081749" rtl="0" fontAlgn="base">
        <a:spcBef>
          <a:spcPct val="0"/>
        </a:spcBef>
        <a:spcAft>
          <a:spcPct val="0"/>
        </a:spcAft>
        <a:defRPr sz="5185">
          <a:solidFill>
            <a:schemeClr val="tx1"/>
          </a:solidFill>
          <a:latin typeface="Calibri" pitchFamily="34" charset="0"/>
        </a:defRPr>
      </a:lvl7pPr>
      <a:lvl8pPr marL="1451290" algn="ctr" defTabSz="1081749" rtl="0" fontAlgn="base">
        <a:spcBef>
          <a:spcPct val="0"/>
        </a:spcBef>
        <a:spcAft>
          <a:spcPct val="0"/>
        </a:spcAft>
        <a:defRPr sz="5185">
          <a:solidFill>
            <a:schemeClr val="tx1"/>
          </a:solidFill>
          <a:latin typeface="Calibri" pitchFamily="34" charset="0"/>
        </a:defRPr>
      </a:lvl8pPr>
      <a:lvl9pPr marL="1935053" algn="ctr" defTabSz="1081749" rtl="0" fontAlgn="base">
        <a:spcBef>
          <a:spcPct val="0"/>
        </a:spcBef>
        <a:spcAft>
          <a:spcPct val="0"/>
        </a:spcAft>
        <a:defRPr sz="5185">
          <a:solidFill>
            <a:schemeClr val="tx1"/>
          </a:solidFill>
          <a:latin typeface="Calibri" pitchFamily="34" charset="0"/>
        </a:defRPr>
      </a:lvl9pPr>
    </p:titleStyle>
    <p:bodyStyle>
      <a:lvl1pPr marL="404816" indent="-404816" algn="l" defTabSz="1081749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809" kern="1200">
          <a:solidFill>
            <a:schemeClr val="tx1"/>
          </a:solidFill>
          <a:latin typeface="+mn-lt"/>
          <a:ea typeface="+mn-ea"/>
          <a:cs typeface="+mn-cs"/>
        </a:defRPr>
      </a:lvl1pPr>
      <a:lvl2pPr marL="878501" indent="-337627" algn="l" defTabSz="1081749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3280" kern="1200">
          <a:solidFill>
            <a:schemeClr val="tx1"/>
          </a:solidFill>
          <a:latin typeface="+mn-lt"/>
          <a:ea typeface="+mn-ea"/>
          <a:cs typeface="+mn-cs"/>
        </a:defRPr>
      </a:lvl2pPr>
      <a:lvl3pPr marL="1352186" indent="-270438" algn="l" defTabSz="1081749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857" kern="1200">
          <a:solidFill>
            <a:schemeClr val="tx1"/>
          </a:solidFill>
          <a:latin typeface="+mn-lt"/>
          <a:ea typeface="+mn-ea"/>
          <a:cs typeface="+mn-cs"/>
        </a:defRPr>
      </a:lvl3pPr>
      <a:lvl4pPr marL="1893060" indent="-270438" algn="l" defTabSz="1081749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328" kern="1200">
          <a:solidFill>
            <a:schemeClr val="tx1"/>
          </a:solidFill>
          <a:latin typeface="+mn-lt"/>
          <a:ea typeface="+mn-ea"/>
          <a:cs typeface="+mn-cs"/>
        </a:defRPr>
      </a:lvl4pPr>
      <a:lvl5pPr marL="2433935" indent="-270438" algn="l" defTabSz="1081749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328" kern="1200">
          <a:solidFill>
            <a:schemeClr val="tx1"/>
          </a:solidFill>
          <a:latin typeface="+mn-lt"/>
          <a:ea typeface="+mn-ea"/>
          <a:cs typeface="+mn-cs"/>
        </a:defRPr>
      </a:lvl5pPr>
      <a:lvl6pPr marL="2975193" indent="-270473" algn="l" defTabSz="1081888" rtl="0" eaLnBrk="1" latinLnBrk="0" hangingPunct="1">
        <a:spcBef>
          <a:spcPct val="20000"/>
        </a:spcBef>
        <a:buFont typeface="Arial" pitchFamily="34" charset="0"/>
        <a:buChar char="•"/>
        <a:defRPr sz="2328" kern="1200">
          <a:solidFill>
            <a:schemeClr val="tx1"/>
          </a:solidFill>
          <a:latin typeface="+mn-lt"/>
          <a:ea typeface="+mn-ea"/>
          <a:cs typeface="+mn-cs"/>
        </a:defRPr>
      </a:lvl6pPr>
      <a:lvl7pPr marL="3516137" indent="-270473" algn="l" defTabSz="1081888" rtl="0" eaLnBrk="1" latinLnBrk="0" hangingPunct="1">
        <a:spcBef>
          <a:spcPct val="20000"/>
        </a:spcBef>
        <a:buFont typeface="Arial" pitchFamily="34" charset="0"/>
        <a:buChar char="•"/>
        <a:defRPr sz="2328" kern="1200">
          <a:solidFill>
            <a:schemeClr val="tx1"/>
          </a:solidFill>
          <a:latin typeface="+mn-lt"/>
          <a:ea typeface="+mn-ea"/>
          <a:cs typeface="+mn-cs"/>
        </a:defRPr>
      </a:lvl7pPr>
      <a:lvl8pPr marL="4057081" indent="-270473" algn="l" defTabSz="1081888" rtl="0" eaLnBrk="1" latinLnBrk="0" hangingPunct="1">
        <a:spcBef>
          <a:spcPct val="20000"/>
        </a:spcBef>
        <a:buFont typeface="Arial" pitchFamily="34" charset="0"/>
        <a:buChar char="•"/>
        <a:defRPr sz="2328" kern="1200">
          <a:solidFill>
            <a:schemeClr val="tx1"/>
          </a:solidFill>
          <a:latin typeface="+mn-lt"/>
          <a:ea typeface="+mn-ea"/>
          <a:cs typeface="+mn-cs"/>
        </a:defRPr>
      </a:lvl8pPr>
      <a:lvl9pPr marL="4598025" indent="-270473" algn="l" defTabSz="1081888" rtl="0" eaLnBrk="1" latinLnBrk="0" hangingPunct="1">
        <a:spcBef>
          <a:spcPct val="20000"/>
        </a:spcBef>
        <a:buFont typeface="Arial" pitchFamily="34" charset="0"/>
        <a:buChar char="•"/>
        <a:defRPr sz="232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81888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1pPr>
      <a:lvl2pPr marL="540944" algn="l" defTabSz="1081888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2pPr>
      <a:lvl3pPr marL="1081888" algn="l" defTabSz="1081888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3pPr>
      <a:lvl4pPr marL="1622832" algn="l" defTabSz="1081888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4pPr>
      <a:lvl5pPr marL="2163776" algn="l" defTabSz="1081888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5pPr>
      <a:lvl6pPr marL="2704721" algn="l" defTabSz="1081888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6pPr>
      <a:lvl7pPr marL="3245665" algn="l" defTabSz="1081888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7pPr>
      <a:lvl8pPr marL="3786609" algn="l" defTabSz="1081888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8pPr>
      <a:lvl9pPr marL="4327553" algn="l" defTabSz="1081888" rtl="0" eaLnBrk="1" latinLnBrk="0" hangingPunct="1">
        <a:defRPr sz="211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Прямая соединительная линия 9"/>
          <p:cNvCxnSpPr>
            <a:cxnSpLocks/>
          </p:cNvCxnSpPr>
          <p:nvPr/>
        </p:nvCxnSpPr>
        <p:spPr>
          <a:xfrm>
            <a:off x="351038" y="783294"/>
            <a:ext cx="10133901" cy="0"/>
          </a:xfrm>
          <a:prstGeom prst="line">
            <a:avLst/>
          </a:prstGeom>
          <a:ln w="9525">
            <a:solidFill>
              <a:srgbClr val="28467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84" name="TextBox 10"/>
          <p:cNvSpPr txBox="1">
            <a:spLocks noChangeArrowheads="1"/>
          </p:cNvSpPr>
          <p:nvPr/>
        </p:nvSpPr>
        <p:spPr bwMode="auto">
          <a:xfrm>
            <a:off x="275446" y="254153"/>
            <a:ext cx="10129275" cy="352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1081749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1693" b="1" dirty="0">
                <a:solidFill>
                  <a:srgbClr val="1F497D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АЛГОРИТМ ДЕЙСТВИЙ ПЕДАГОГОВ</a:t>
            </a:r>
            <a:endParaRPr lang="ru-RU" altLang="ru-RU" sz="1693" dirty="0">
              <a:solidFill>
                <a:srgbClr val="3B4555"/>
              </a:solidFill>
              <a:latin typeface="Trebuchet MS" pitchFamily="34" charset="0"/>
              <a:cs typeface="Arial" pitchFamily="34" charset="0"/>
            </a:endParaRPr>
          </a:p>
        </p:txBody>
      </p:sp>
      <p:pic>
        <p:nvPicPr>
          <p:cNvPr id="9" name="Picture 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97445" y="114754"/>
            <a:ext cx="908886" cy="799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Номер слайда 3">
            <a:extLst>
              <a:ext uri="{FF2B5EF4-FFF2-40B4-BE49-F238E27FC236}">
                <a16:creationId xmlns:a16="http://schemas.microsoft.com/office/drawing/2014/main" id="{16B566F8-3A09-432E-B724-822FB7D92A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9307782" y="6335059"/>
            <a:ext cx="2743115" cy="36451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116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86115" indent="-302352">
              <a:defRPr sz="2116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09408" indent="-241882">
              <a:defRPr sz="2116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93172" indent="-241882">
              <a:defRPr sz="2116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76935" indent="-241882">
              <a:defRPr sz="2116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660698" indent="-241882" defTabSz="1081749" eaLnBrk="0" fontAlgn="base" hangingPunct="0">
              <a:spcBef>
                <a:spcPct val="0"/>
              </a:spcBef>
              <a:spcAft>
                <a:spcPct val="0"/>
              </a:spcAft>
              <a:defRPr sz="2116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144462" indent="-241882" defTabSz="1081749" eaLnBrk="0" fontAlgn="base" hangingPunct="0">
              <a:spcBef>
                <a:spcPct val="0"/>
              </a:spcBef>
              <a:spcAft>
                <a:spcPct val="0"/>
              </a:spcAft>
              <a:defRPr sz="2116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628225" indent="-241882" defTabSz="1081749" eaLnBrk="0" fontAlgn="base" hangingPunct="0">
              <a:spcBef>
                <a:spcPct val="0"/>
              </a:spcBef>
              <a:spcAft>
                <a:spcPct val="0"/>
              </a:spcAft>
              <a:defRPr sz="2116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111988" indent="-241882" defTabSz="1081749" eaLnBrk="0" fontAlgn="base" hangingPunct="0">
              <a:spcBef>
                <a:spcPct val="0"/>
              </a:spcBef>
              <a:spcAft>
                <a:spcPct val="0"/>
              </a:spcAft>
              <a:defRPr sz="2116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defTabSz="1081749" fontAlgn="base">
              <a:spcBef>
                <a:spcPct val="0"/>
              </a:spcBef>
              <a:spcAft>
                <a:spcPct val="0"/>
              </a:spcAft>
            </a:pPr>
            <a:fld id="{95B7CBEA-04C7-43FC-9B53-BE7067EA0DFE}" type="slidenum">
              <a:rPr lang="ru-RU" altLang="ru-RU" sz="1164" b="1">
                <a:solidFill>
                  <a:srgbClr val="002060"/>
                </a:solidFill>
                <a:latin typeface="Calibri" panose="020F0502020204030204" pitchFamily="34" charset="0"/>
              </a:rPr>
              <a:pPr defTabSz="1081749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 altLang="ru-RU" sz="1164" b="1" dirty="0">
              <a:solidFill>
                <a:srgbClr val="002060"/>
              </a:solidFill>
              <a:latin typeface="Calibri" panose="020F0502020204030204" pitchFamily="34" charset="0"/>
            </a:endParaRPr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11A7B234-4D23-48CD-80D8-6EF3DD4FBBB0}"/>
              </a:ext>
            </a:extLst>
          </p:cNvPr>
          <p:cNvSpPr txBox="1">
            <a:spLocks/>
          </p:cNvSpPr>
          <p:nvPr/>
        </p:nvSpPr>
        <p:spPr>
          <a:xfrm>
            <a:off x="465306" y="1071564"/>
            <a:ext cx="10658416" cy="72520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97" tIns="43199" rIns="86397" bIns="43199" rtlCol="0" anchor="ctr"/>
          <a:lstStyle>
            <a:defPPr>
              <a:defRPr lang="ru-RU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190458" algn="l" defTabSz="108174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81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СООБЩИТЬ РОДИТЕЛЯМ </a:t>
            </a:r>
          </a:p>
          <a:p>
            <a:pPr marL="190458" algn="l" defTabSz="108174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8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(корректно сообщить о своих подозрениях родителям или законным представителям несовершеннолетнего)</a:t>
            </a:r>
          </a:p>
        </p:txBody>
      </p:sp>
      <p:sp>
        <p:nvSpPr>
          <p:cNvPr id="24" name="AutoShape 6">
            <a:extLst>
              <a:ext uri="{FF2B5EF4-FFF2-40B4-BE49-F238E27FC236}">
                <a16:creationId xmlns:a16="http://schemas.microsoft.com/office/drawing/2014/main" id="{8BD496FE-5295-4B15-AB86-DCD298BE1620}"/>
              </a:ext>
            </a:extLst>
          </p:cNvPr>
          <p:cNvSpPr>
            <a:spLocks noChangeArrowheads="1"/>
          </p:cNvSpPr>
          <p:nvPr/>
        </p:nvSpPr>
        <p:spPr bwMode="gray">
          <a:xfrm>
            <a:off x="293966" y="974522"/>
            <a:ext cx="342680" cy="302364"/>
          </a:xfrm>
          <a:prstGeom prst="roundRect">
            <a:avLst>
              <a:gd name="adj" fmla="val 11921"/>
            </a:avLst>
          </a:prstGeom>
          <a:solidFill>
            <a:schemeClr val="accent2"/>
          </a:solidFill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1081749" eaLnBrk="0" hangingPunct="0">
              <a:defRPr/>
            </a:pPr>
            <a:r>
              <a:rPr lang="ru-RU" sz="2000" dirty="0">
                <a:solidFill>
                  <a:prstClr val="white"/>
                </a:solidFill>
                <a:latin typeface="Trebuchet MS" pitchFamily="34" charset="0"/>
                <a:cs typeface="Arial" pitchFamily="34" charset="0"/>
              </a:rPr>
              <a:t>1</a:t>
            </a:r>
          </a:p>
        </p:txBody>
      </p:sp>
      <p:sp>
        <p:nvSpPr>
          <p:cNvPr id="26" name="Объект 2">
            <a:extLst>
              <a:ext uri="{FF2B5EF4-FFF2-40B4-BE49-F238E27FC236}">
                <a16:creationId xmlns:a16="http://schemas.microsoft.com/office/drawing/2014/main" id="{3FD55809-51E4-4266-A730-2C1CBCE96FE1}"/>
              </a:ext>
            </a:extLst>
          </p:cNvPr>
          <p:cNvSpPr txBox="1">
            <a:spLocks/>
          </p:cNvSpPr>
          <p:nvPr/>
        </p:nvSpPr>
        <p:spPr>
          <a:xfrm>
            <a:off x="465306" y="2085037"/>
            <a:ext cx="10658416" cy="121369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97" tIns="43199" rIns="86397" bIns="43199" rtlCol="0" anchor="ctr"/>
          <a:lstStyle>
            <a:defPPr>
              <a:defRPr lang="ru-RU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190458" algn="l" defTabSz="108174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81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ПРОВЕСТИ БЕСЕДЫ С РОДИТЕЛЯМИ </a:t>
            </a:r>
            <a:r>
              <a:rPr lang="ru-RU" sz="148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(при подозрении на групповое употребление наркотиков провести индивидуальные и групповые беседы с родителями (законными представителями) обучающихся. </a:t>
            </a:r>
            <a:br>
              <a:rPr lang="ru-RU" sz="148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48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 ряде случаев это будет целесообразно осуществить в виде собраний с приглашением врача психиатра-нарколога и представителя правоохранительных органов)</a:t>
            </a:r>
          </a:p>
        </p:txBody>
      </p:sp>
      <p:sp>
        <p:nvSpPr>
          <p:cNvPr id="27" name="AutoShape 6">
            <a:extLst>
              <a:ext uri="{FF2B5EF4-FFF2-40B4-BE49-F238E27FC236}">
                <a16:creationId xmlns:a16="http://schemas.microsoft.com/office/drawing/2014/main" id="{CCA4CB32-6963-4E5A-9021-76F9638E190B}"/>
              </a:ext>
            </a:extLst>
          </p:cNvPr>
          <p:cNvSpPr>
            <a:spLocks noChangeArrowheads="1"/>
          </p:cNvSpPr>
          <p:nvPr/>
        </p:nvSpPr>
        <p:spPr bwMode="gray">
          <a:xfrm>
            <a:off x="293966" y="1985323"/>
            <a:ext cx="342680" cy="351186"/>
          </a:xfrm>
          <a:prstGeom prst="roundRect">
            <a:avLst>
              <a:gd name="adj" fmla="val 11921"/>
            </a:avLst>
          </a:prstGeom>
          <a:solidFill>
            <a:schemeClr val="accent2"/>
          </a:solidFill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1081749" eaLnBrk="0" hangingPunct="0">
              <a:defRPr/>
            </a:pPr>
            <a:r>
              <a:rPr lang="ru-RU" sz="2000" dirty="0">
                <a:solidFill>
                  <a:prstClr val="white"/>
                </a:solidFill>
                <a:latin typeface="Trebuchet MS" pitchFamily="34" charset="0"/>
                <a:cs typeface="Arial" pitchFamily="34" charset="0"/>
              </a:rPr>
              <a:t>2</a:t>
            </a:r>
          </a:p>
        </p:txBody>
      </p:sp>
      <p:sp>
        <p:nvSpPr>
          <p:cNvPr id="28" name="Объект 2">
            <a:extLst>
              <a:ext uri="{FF2B5EF4-FFF2-40B4-BE49-F238E27FC236}">
                <a16:creationId xmlns:a16="http://schemas.microsoft.com/office/drawing/2014/main" id="{BC912367-1225-433D-A535-6120D51E989B}"/>
              </a:ext>
            </a:extLst>
          </p:cNvPr>
          <p:cNvSpPr txBox="1">
            <a:spLocks/>
          </p:cNvSpPr>
          <p:nvPr/>
        </p:nvSpPr>
        <p:spPr>
          <a:xfrm>
            <a:off x="459300" y="3548034"/>
            <a:ext cx="10658416" cy="96704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97" tIns="43199" rIns="86397" bIns="43199" rtlCol="0" anchor="ctr"/>
          <a:lstStyle>
            <a:defPPr>
              <a:defRPr lang="ru-RU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190458" algn="l" defTabSz="108174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81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ОРГАНИЗОВАТЬ ИНДИВИДУАЛЬНЫЕ КОНСУЛЬТАЦИИ </a:t>
            </a:r>
            <a:r>
              <a:rPr lang="ru-RU" sz="148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(обеспечить направление на индивидуальные консультации подростков и (или) их родителей (законных представителей) врачом психиатром-наркологом </a:t>
            </a:r>
            <a:br>
              <a:rPr lang="ru-RU" sz="148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148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или медицинским психологом)</a:t>
            </a:r>
          </a:p>
        </p:txBody>
      </p:sp>
      <p:sp>
        <p:nvSpPr>
          <p:cNvPr id="29" name="AutoShape 6">
            <a:extLst>
              <a:ext uri="{FF2B5EF4-FFF2-40B4-BE49-F238E27FC236}">
                <a16:creationId xmlns:a16="http://schemas.microsoft.com/office/drawing/2014/main" id="{E8D9A3D4-9F53-4BCD-A330-0D563317EFFA}"/>
              </a:ext>
            </a:extLst>
          </p:cNvPr>
          <p:cNvSpPr>
            <a:spLocks noChangeArrowheads="1"/>
          </p:cNvSpPr>
          <p:nvPr/>
        </p:nvSpPr>
        <p:spPr bwMode="gray">
          <a:xfrm>
            <a:off x="281996" y="3466688"/>
            <a:ext cx="342680" cy="334049"/>
          </a:xfrm>
          <a:prstGeom prst="roundRect">
            <a:avLst>
              <a:gd name="adj" fmla="val 11921"/>
            </a:avLst>
          </a:prstGeom>
          <a:solidFill>
            <a:schemeClr val="accent2"/>
          </a:solidFill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1081749" eaLnBrk="0" hangingPunct="0">
              <a:defRPr/>
            </a:pPr>
            <a:r>
              <a:rPr lang="ru-RU" sz="2000" dirty="0">
                <a:solidFill>
                  <a:prstClr val="white"/>
                </a:solidFill>
                <a:latin typeface="Trebuchet MS" pitchFamily="34" charset="0"/>
                <a:cs typeface="Arial" pitchFamily="34" charset="0"/>
              </a:rPr>
              <a:t>3</a:t>
            </a:r>
          </a:p>
        </p:txBody>
      </p:sp>
      <p:sp>
        <p:nvSpPr>
          <p:cNvPr id="30" name="Объект 2">
            <a:extLst>
              <a:ext uri="{FF2B5EF4-FFF2-40B4-BE49-F238E27FC236}">
                <a16:creationId xmlns:a16="http://schemas.microsoft.com/office/drawing/2014/main" id="{5C593855-6C3C-472D-BB3B-BF3DB41A48E6}"/>
              </a:ext>
            </a:extLst>
          </p:cNvPr>
          <p:cNvSpPr txBox="1">
            <a:spLocks/>
          </p:cNvSpPr>
          <p:nvPr/>
        </p:nvSpPr>
        <p:spPr>
          <a:xfrm>
            <a:off x="407834" y="4793015"/>
            <a:ext cx="10658416" cy="102216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175">
            <a:solidFill>
              <a:srgbClr val="DDDD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397" tIns="43199" rIns="86397" bIns="43199" rtlCol="0" anchor="ctr"/>
          <a:lstStyle>
            <a:defPPr>
              <a:defRPr lang="ru-RU"/>
            </a:defPPr>
            <a:lvl1pPr algn="ctr">
              <a:defRPr>
                <a:solidFill>
                  <a:schemeClr val="lt1"/>
                </a:solidFill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190458" algn="l" defTabSz="108174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81" b="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ПРЕДОСТАВИТЬ ИНФОРМАЦИЮ </a:t>
            </a:r>
            <a:r>
              <a:rPr lang="ru-RU" sz="1481" dirty="0">
                <a:solidFill>
                  <a:srgbClr val="00206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(предоставить подросткам и их родителям (законным представителям) информацию о возможности анонимного обследования и лечения, указать адреса и телефоны медицинских организаций, а также «телефонов доверия» региональной наркологической службы)</a:t>
            </a:r>
          </a:p>
        </p:txBody>
      </p:sp>
      <p:sp>
        <p:nvSpPr>
          <p:cNvPr id="31" name="AutoShape 6">
            <a:extLst>
              <a:ext uri="{FF2B5EF4-FFF2-40B4-BE49-F238E27FC236}">
                <a16:creationId xmlns:a16="http://schemas.microsoft.com/office/drawing/2014/main" id="{3A94F075-1493-4E8F-9925-18F9F5C4CA9D}"/>
              </a:ext>
            </a:extLst>
          </p:cNvPr>
          <p:cNvSpPr>
            <a:spLocks noChangeArrowheads="1"/>
          </p:cNvSpPr>
          <p:nvPr/>
        </p:nvSpPr>
        <p:spPr bwMode="gray">
          <a:xfrm>
            <a:off x="278475" y="4700432"/>
            <a:ext cx="342680" cy="302364"/>
          </a:xfrm>
          <a:prstGeom prst="roundRect">
            <a:avLst>
              <a:gd name="adj" fmla="val 11921"/>
            </a:avLst>
          </a:prstGeom>
          <a:solidFill>
            <a:schemeClr val="accent2"/>
          </a:solidFill>
          <a:ln w="38100">
            <a:solidFill>
              <a:schemeClr val="accent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defTabSz="1081749" eaLnBrk="0" hangingPunct="0">
              <a:defRPr/>
            </a:pPr>
            <a:r>
              <a:rPr lang="ru-RU" sz="2000" dirty="0">
                <a:solidFill>
                  <a:prstClr val="white"/>
                </a:solidFill>
                <a:latin typeface="Trebuchet MS" pitchFamily="34" charset="0"/>
                <a:cs typeface="Arial" pitchFamily="34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554822047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130</Words>
  <Application>Microsoft Office PowerPoint</Application>
  <PresentationFormat>Широкоэкранный</PresentationFormat>
  <Paragraphs>11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Tahoma</vt:lpstr>
      <vt:lpstr>Trebuchet MS</vt:lpstr>
      <vt:lpstr>1_Тема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513</dc:creator>
  <cp:lastModifiedBy>513</cp:lastModifiedBy>
  <cp:revision>2</cp:revision>
  <dcterms:created xsi:type="dcterms:W3CDTF">2026-09-16T01:34:45Z</dcterms:created>
  <dcterms:modified xsi:type="dcterms:W3CDTF">2026-09-16T01:39:32Z</dcterms:modified>
</cp:coreProperties>
</file>